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slideLayouts/slideLayout13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5" r:id="rId5"/>
    <p:sldMasterId id="2147483681" r:id="rId6"/>
    <p:sldMasterId id="2147483675" r:id="rId7"/>
    <p:sldMasterId id="2147483871" r:id="rId8"/>
    <p:sldMasterId id="2147483857" r:id="rId9"/>
  </p:sldMasterIdLst>
  <p:notesMasterIdLst>
    <p:notesMasterId r:id="rId27"/>
  </p:notesMasterIdLst>
  <p:handoutMasterIdLst>
    <p:handoutMasterId r:id="rId28"/>
  </p:handoutMasterIdLst>
  <p:sldIdLst>
    <p:sldId id="263" r:id="rId10"/>
    <p:sldId id="257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5" r:id="rId22"/>
    <p:sldId id="276" r:id="rId23"/>
    <p:sldId id="274" r:id="rId24"/>
    <p:sldId id="277" r:id="rId25"/>
    <p:sldId id="278" r:id="rId26"/>
  </p:sldIdLst>
  <p:sldSz cx="9144000" cy="5143500" type="screen16x9"/>
  <p:notesSz cx="6669088" cy="99266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5">
          <p15:clr>
            <a:srgbClr val="A4A3A4"/>
          </p15:clr>
        </p15:guide>
        <p15:guide id="2" pos="72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DCF"/>
    <a:srgbClr val="EE7F00"/>
    <a:srgbClr val="E76A17"/>
    <a:srgbClr val="343434"/>
    <a:srgbClr val="444444"/>
    <a:srgbClr val="3E3E3D"/>
    <a:srgbClr val="E86A16"/>
    <a:srgbClr val="E05413"/>
    <a:srgbClr val="DF64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 autoAdjust="0"/>
    <p:restoredTop sz="94636" autoAdjust="0"/>
  </p:normalViewPr>
  <p:slideViewPr>
    <p:cSldViewPr>
      <p:cViewPr varScale="1">
        <p:scale>
          <a:sx n="139" d="100"/>
          <a:sy n="139" d="100"/>
        </p:scale>
        <p:origin x="198" y="114"/>
      </p:cViewPr>
      <p:guideLst>
        <p:guide orient="horz" pos="645"/>
        <p:guide pos="72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-3896" y="-120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4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slide" Target="slides/slide17.xml"/><Relationship Id="rId3" Type="http://schemas.openxmlformats.org/officeDocument/2006/relationships/customXml" Target="../customXml/item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3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5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D3DF07A-6816-40FF-958F-72666DCC6342}" type="doc">
      <dgm:prSet loTypeId="urn:microsoft.com/office/officeart/2005/8/layout/process1" loCatId="process" qsTypeId="urn:microsoft.com/office/officeart/2005/8/quickstyle/simple5" qsCatId="simple" csTypeId="urn:microsoft.com/office/officeart/2005/8/colors/accent2_2" csCatId="accent2" phldr="1"/>
      <dgm:spPr/>
    </dgm:pt>
    <dgm:pt modelId="{53B92C38-5010-42E5-8EAE-55F41BEEC880}">
      <dgm:prSet phldrT="[Text]"/>
      <dgm:spPr>
        <a:solidFill>
          <a:schemeClr val="accent6"/>
        </a:solidFill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dgm:spPr>
      <dgm:t>
        <a:bodyPr/>
        <a:lstStyle/>
        <a:p>
          <a:r>
            <a:rPr lang="nl-NL" dirty="0" smtClean="0"/>
            <a:t>Letter</a:t>
          </a:r>
          <a:endParaRPr lang="nl-NL" dirty="0"/>
        </a:p>
      </dgm:t>
    </dgm:pt>
    <dgm:pt modelId="{7015BAC2-445C-4257-B752-F2C6E7DA9BF5}" type="parTrans" cxnId="{019EAA48-1175-4D84-89E2-04B24EC8FEA7}">
      <dgm:prSet/>
      <dgm:spPr/>
      <dgm:t>
        <a:bodyPr/>
        <a:lstStyle/>
        <a:p>
          <a:endParaRPr lang="nl-NL"/>
        </a:p>
      </dgm:t>
    </dgm:pt>
    <dgm:pt modelId="{39E821EF-4443-4CFA-B44E-9C17C9804D01}" type="sibTrans" cxnId="{019EAA48-1175-4D84-89E2-04B24EC8FEA7}">
      <dgm:prSet/>
      <dgm:spPr>
        <a:solidFill>
          <a:schemeClr val="accent6"/>
        </a:solidFill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dgm:spPr>
      <dgm:t>
        <a:bodyPr/>
        <a:lstStyle/>
        <a:p>
          <a:endParaRPr lang="nl-NL"/>
        </a:p>
      </dgm:t>
    </dgm:pt>
    <dgm:pt modelId="{52CC00A3-BA95-441F-B3F7-7B29F0DF3C26}">
      <dgm:prSet phldrT="[Text]"/>
      <dgm:spPr>
        <a:solidFill>
          <a:schemeClr val="accent6"/>
        </a:solidFill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dgm:spPr>
      <dgm:t>
        <a:bodyPr/>
        <a:lstStyle/>
        <a:p>
          <a:r>
            <a:rPr lang="nl-NL" dirty="0" smtClean="0"/>
            <a:t>Gewoon getal</a:t>
          </a:r>
          <a:endParaRPr lang="nl-NL" dirty="0"/>
        </a:p>
      </dgm:t>
    </dgm:pt>
    <dgm:pt modelId="{FE474A6F-7CC0-4724-88C5-ECA08F49C661}" type="parTrans" cxnId="{D5221F14-F411-4E81-BEEE-17CE8A757407}">
      <dgm:prSet/>
      <dgm:spPr/>
      <dgm:t>
        <a:bodyPr/>
        <a:lstStyle/>
        <a:p>
          <a:endParaRPr lang="nl-NL"/>
        </a:p>
      </dgm:t>
    </dgm:pt>
    <dgm:pt modelId="{EEDA7F7C-8179-4EF8-A400-ECBEF523580A}" type="sibTrans" cxnId="{D5221F14-F411-4E81-BEEE-17CE8A757407}">
      <dgm:prSet/>
      <dgm:spPr>
        <a:solidFill>
          <a:schemeClr val="accent6"/>
        </a:solidFill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dgm:spPr>
      <dgm:t>
        <a:bodyPr/>
        <a:lstStyle/>
        <a:p>
          <a:endParaRPr lang="nl-NL"/>
        </a:p>
      </dgm:t>
    </dgm:pt>
    <dgm:pt modelId="{914C4118-4A2C-43A3-B5C5-81E61A1CC782}">
      <dgm:prSet phldrT="[Text]"/>
      <dgm:spPr>
        <a:solidFill>
          <a:schemeClr val="accent6"/>
        </a:solidFill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dgm:spPr>
      <dgm:t>
        <a:bodyPr/>
        <a:lstStyle/>
        <a:p>
          <a:r>
            <a:rPr lang="nl-NL" dirty="0" smtClean="0"/>
            <a:t>Binair getal</a:t>
          </a:r>
          <a:endParaRPr lang="nl-NL" dirty="0"/>
        </a:p>
      </dgm:t>
    </dgm:pt>
    <dgm:pt modelId="{A7604A6E-29C4-4176-8A00-D5E74C3241D1}" type="parTrans" cxnId="{3302C95A-68BA-445C-9690-3A897EEE16DC}">
      <dgm:prSet/>
      <dgm:spPr/>
      <dgm:t>
        <a:bodyPr/>
        <a:lstStyle/>
        <a:p>
          <a:endParaRPr lang="nl-NL"/>
        </a:p>
      </dgm:t>
    </dgm:pt>
    <dgm:pt modelId="{0A1DECE4-EA2E-4258-B7C0-91EC7FA1C57A}" type="sibTrans" cxnId="{3302C95A-68BA-445C-9690-3A897EEE16DC}">
      <dgm:prSet/>
      <dgm:spPr/>
      <dgm:t>
        <a:bodyPr/>
        <a:lstStyle/>
        <a:p>
          <a:endParaRPr lang="nl-NL"/>
        </a:p>
      </dgm:t>
    </dgm:pt>
    <dgm:pt modelId="{5881DF28-87D0-4B94-BFCF-8BD67CFF8899}" type="pres">
      <dgm:prSet presAssocID="{ED3DF07A-6816-40FF-958F-72666DCC6342}" presName="Name0" presStyleCnt="0">
        <dgm:presLayoutVars>
          <dgm:dir/>
          <dgm:resizeHandles val="exact"/>
        </dgm:presLayoutVars>
      </dgm:prSet>
      <dgm:spPr/>
    </dgm:pt>
    <dgm:pt modelId="{2326727C-65CF-4D95-88DB-A63418445F36}" type="pres">
      <dgm:prSet presAssocID="{53B92C38-5010-42E5-8EAE-55F41BEEC880}" presName="node" presStyleLbl="node1" presStyleIdx="0" presStyleCnt="3" custLinFactNeighborX="-25995" custLinFactNeighborY="1290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57EEF769-61B6-469F-90BA-EDC2BC9A174C}" type="pres">
      <dgm:prSet presAssocID="{39E821EF-4443-4CFA-B44E-9C17C9804D01}" presName="sibTrans" presStyleLbl="sibTrans2D1" presStyleIdx="0" presStyleCnt="2"/>
      <dgm:spPr/>
      <dgm:t>
        <a:bodyPr/>
        <a:lstStyle/>
        <a:p>
          <a:endParaRPr lang="nl-NL"/>
        </a:p>
      </dgm:t>
    </dgm:pt>
    <dgm:pt modelId="{53717493-3EC7-46F3-A956-83CAC12AC548}" type="pres">
      <dgm:prSet presAssocID="{39E821EF-4443-4CFA-B44E-9C17C9804D01}" presName="connectorText" presStyleLbl="sibTrans2D1" presStyleIdx="0" presStyleCnt="2"/>
      <dgm:spPr/>
      <dgm:t>
        <a:bodyPr/>
        <a:lstStyle/>
        <a:p>
          <a:endParaRPr lang="nl-NL"/>
        </a:p>
      </dgm:t>
    </dgm:pt>
    <dgm:pt modelId="{B7CAD3BC-B7EF-4E03-ADC7-78FC2C6352AA}" type="pres">
      <dgm:prSet presAssocID="{52CC00A3-BA95-441F-B3F7-7B29F0DF3C26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95595FDC-C38C-4236-8033-14DAE2F71E3B}" type="pres">
      <dgm:prSet presAssocID="{EEDA7F7C-8179-4EF8-A400-ECBEF523580A}" presName="sibTrans" presStyleLbl="sibTrans2D1" presStyleIdx="1" presStyleCnt="2"/>
      <dgm:spPr/>
      <dgm:t>
        <a:bodyPr/>
        <a:lstStyle/>
        <a:p>
          <a:endParaRPr lang="nl-NL"/>
        </a:p>
      </dgm:t>
    </dgm:pt>
    <dgm:pt modelId="{A0F249EE-1D70-43FC-9CA8-6EDDB6305AEA}" type="pres">
      <dgm:prSet presAssocID="{EEDA7F7C-8179-4EF8-A400-ECBEF523580A}" presName="connectorText" presStyleLbl="sibTrans2D1" presStyleIdx="1" presStyleCnt="2"/>
      <dgm:spPr/>
      <dgm:t>
        <a:bodyPr/>
        <a:lstStyle/>
        <a:p>
          <a:endParaRPr lang="nl-NL"/>
        </a:p>
      </dgm:t>
    </dgm:pt>
    <dgm:pt modelId="{6012A4B5-3C02-451C-8AC9-DA88FC54264F}" type="pres">
      <dgm:prSet presAssocID="{914C4118-4A2C-43A3-B5C5-81E61A1CC78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nl-NL"/>
        </a:p>
      </dgm:t>
    </dgm:pt>
  </dgm:ptLst>
  <dgm:cxnLst>
    <dgm:cxn modelId="{ABEE6760-DA36-4A1E-B31E-4BD43BA200E9}" type="presOf" srcId="{39E821EF-4443-4CFA-B44E-9C17C9804D01}" destId="{57EEF769-61B6-469F-90BA-EDC2BC9A174C}" srcOrd="0" destOrd="0" presId="urn:microsoft.com/office/officeart/2005/8/layout/process1"/>
    <dgm:cxn modelId="{4CEC744E-2A85-43B2-928D-44408D345DA0}" type="presOf" srcId="{EEDA7F7C-8179-4EF8-A400-ECBEF523580A}" destId="{A0F249EE-1D70-43FC-9CA8-6EDDB6305AEA}" srcOrd="1" destOrd="0" presId="urn:microsoft.com/office/officeart/2005/8/layout/process1"/>
    <dgm:cxn modelId="{3302C95A-68BA-445C-9690-3A897EEE16DC}" srcId="{ED3DF07A-6816-40FF-958F-72666DCC6342}" destId="{914C4118-4A2C-43A3-B5C5-81E61A1CC782}" srcOrd="2" destOrd="0" parTransId="{A7604A6E-29C4-4176-8A00-D5E74C3241D1}" sibTransId="{0A1DECE4-EA2E-4258-B7C0-91EC7FA1C57A}"/>
    <dgm:cxn modelId="{68C9A940-A042-4BD9-B81F-2593ADA73991}" type="presOf" srcId="{53B92C38-5010-42E5-8EAE-55F41BEEC880}" destId="{2326727C-65CF-4D95-88DB-A63418445F36}" srcOrd="0" destOrd="0" presId="urn:microsoft.com/office/officeart/2005/8/layout/process1"/>
    <dgm:cxn modelId="{019EAA48-1175-4D84-89E2-04B24EC8FEA7}" srcId="{ED3DF07A-6816-40FF-958F-72666DCC6342}" destId="{53B92C38-5010-42E5-8EAE-55F41BEEC880}" srcOrd="0" destOrd="0" parTransId="{7015BAC2-445C-4257-B752-F2C6E7DA9BF5}" sibTransId="{39E821EF-4443-4CFA-B44E-9C17C9804D01}"/>
    <dgm:cxn modelId="{D5221F14-F411-4E81-BEEE-17CE8A757407}" srcId="{ED3DF07A-6816-40FF-958F-72666DCC6342}" destId="{52CC00A3-BA95-441F-B3F7-7B29F0DF3C26}" srcOrd="1" destOrd="0" parTransId="{FE474A6F-7CC0-4724-88C5-ECA08F49C661}" sibTransId="{EEDA7F7C-8179-4EF8-A400-ECBEF523580A}"/>
    <dgm:cxn modelId="{A1CABCA4-BF81-4359-9F1F-7522C91F3BD3}" type="presOf" srcId="{52CC00A3-BA95-441F-B3F7-7B29F0DF3C26}" destId="{B7CAD3BC-B7EF-4E03-ADC7-78FC2C6352AA}" srcOrd="0" destOrd="0" presId="urn:microsoft.com/office/officeart/2005/8/layout/process1"/>
    <dgm:cxn modelId="{F1EBA305-49CE-46D3-955E-9FEF2B05AA8E}" type="presOf" srcId="{ED3DF07A-6816-40FF-958F-72666DCC6342}" destId="{5881DF28-87D0-4B94-BFCF-8BD67CFF8899}" srcOrd="0" destOrd="0" presId="urn:microsoft.com/office/officeart/2005/8/layout/process1"/>
    <dgm:cxn modelId="{B6C228F2-56C8-45F4-AA30-763DF9386135}" type="presOf" srcId="{EEDA7F7C-8179-4EF8-A400-ECBEF523580A}" destId="{95595FDC-C38C-4236-8033-14DAE2F71E3B}" srcOrd="0" destOrd="0" presId="urn:microsoft.com/office/officeart/2005/8/layout/process1"/>
    <dgm:cxn modelId="{BE8A2CCF-54E7-47ED-967F-FB430D1E4199}" type="presOf" srcId="{39E821EF-4443-4CFA-B44E-9C17C9804D01}" destId="{53717493-3EC7-46F3-A956-83CAC12AC548}" srcOrd="1" destOrd="0" presId="urn:microsoft.com/office/officeart/2005/8/layout/process1"/>
    <dgm:cxn modelId="{43062A1B-B83C-4C45-977E-24FADBD92F49}" type="presOf" srcId="{914C4118-4A2C-43A3-B5C5-81E61A1CC782}" destId="{6012A4B5-3C02-451C-8AC9-DA88FC54264F}" srcOrd="0" destOrd="0" presId="urn:microsoft.com/office/officeart/2005/8/layout/process1"/>
    <dgm:cxn modelId="{A01515A3-DFA7-42DA-A8FB-CDDE3843AE80}" type="presParOf" srcId="{5881DF28-87D0-4B94-BFCF-8BD67CFF8899}" destId="{2326727C-65CF-4D95-88DB-A63418445F36}" srcOrd="0" destOrd="0" presId="urn:microsoft.com/office/officeart/2005/8/layout/process1"/>
    <dgm:cxn modelId="{1956D0BC-FF9D-47B0-9ED4-4A3E03197282}" type="presParOf" srcId="{5881DF28-87D0-4B94-BFCF-8BD67CFF8899}" destId="{57EEF769-61B6-469F-90BA-EDC2BC9A174C}" srcOrd="1" destOrd="0" presId="urn:microsoft.com/office/officeart/2005/8/layout/process1"/>
    <dgm:cxn modelId="{B0BB5D6E-ED13-4513-A0D4-20B2C1D7442B}" type="presParOf" srcId="{57EEF769-61B6-469F-90BA-EDC2BC9A174C}" destId="{53717493-3EC7-46F3-A956-83CAC12AC548}" srcOrd="0" destOrd="0" presId="urn:microsoft.com/office/officeart/2005/8/layout/process1"/>
    <dgm:cxn modelId="{8BC89EE9-32CE-4B57-863D-90F59CF90EDC}" type="presParOf" srcId="{5881DF28-87D0-4B94-BFCF-8BD67CFF8899}" destId="{B7CAD3BC-B7EF-4E03-ADC7-78FC2C6352AA}" srcOrd="2" destOrd="0" presId="urn:microsoft.com/office/officeart/2005/8/layout/process1"/>
    <dgm:cxn modelId="{CD364535-7363-415A-B698-CCDD4464855E}" type="presParOf" srcId="{5881DF28-87D0-4B94-BFCF-8BD67CFF8899}" destId="{95595FDC-C38C-4236-8033-14DAE2F71E3B}" srcOrd="3" destOrd="0" presId="urn:microsoft.com/office/officeart/2005/8/layout/process1"/>
    <dgm:cxn modelId="{B66893A2-7A49-4A37-8A52-6E570BE97D95}" type="presParOf" srcId="{95595FDC-C38C-4236-8033-14DAE2F71E3B}" destId="{A0F249EE-1D70-43FC-9CA8-6EDDB6305AEA}" srcOrd="0" destOrd="0" presId="urn:microsoft.com/office/officeart/2005/8/layout/process1"/>
    <dgm:cxn modelId="{A7D1124E-246E-4A5F-A892-405C6F32096B}" type="presParOf" srcId="{5881DF28-87D0-4B94-BFCF-8BD67CFF8899}" destId="{6012A4B5-3C02-451C-8AC9-DA88FC54264F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26727C-65CF-4D95-88DB-A63418445F36}">
      <dsp:nvSpPr>
        <dsp:cNvPr id="0" name=""/>
        <dsp:cNvSpPr/>
      </dsp:nvSpPr>
      <dsp:spPr>
        <a:xfrm>
          <a:off x="0" y="267038"/>
          <a:ext cx="1936544" cy="1161926"/>
        </a:xfrm>
        <a:prstGeom prst="roundRect">
          <a:avLst>
            <a:gd name="adj" fmla="val 10000"/>
          </a:avLst>
        </a:prstGeom>
        <a:solidFill>
          <a:schemeClr val="accent6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3000" kern="1200" dirty="0" smtClean="0"/>
            <a:t>Letter</a:t>
          </a:r>
          <a:endParaRPr lang="nl-NL" sz="3000" kern="1200" dirty="0"/>
        </a:p>
      </dsp:txBody>
      <dsp:txXfrm>
        <a:off x="34032" y="301070"/>
        <a:ext cx="1868480" cy="1093862"/>
      </dsp:txXfrm>
    </dsp:sp>
    <dsp:sp modelId="{57EEF769-61B6-469F-90BA-EDC2BC9A174C}">
      <dsp:nvSpPr>
        <dsp:cNvPr id="0" name=""/>
        <dsp:cNvSpPr/>
      </dsp:nvSpPr>
      <dsp:spPr>
        <a:xfrm rot="21581040">
          <a:off x="2131815" y="600311"/>
          <a:ext cx="413987" cy="4802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000" kern="1200"/>
        </a:p>
      </dsp:txBody>
      <dsp:txXfrm>
        <a:off x="2131816" y="696706"/>
        <a:ext cx="289791" cy="288157"/>
      </dsp:txXfrm>
    </dsp:sp>
    <dsp:sp modelId="{B7CAD3BC-B7EF-4E03-ADC7-78FC2C6352AA}">
      <dsp:nvSpPr>
        <dsp:cNvPr id="0" name=""/>
        <dsp:cNvSpPr/>
      </dsp:nvSpPr>
      <dsp:spPr>
        <a:xfrm>
          <a:off x="2717641" y="252050"/>
          <a:ext cx="1936544" cy="1161926"/>
        </a:xfrm>
        <a:prstGeom prst="roundRect">
          <a:avLst>
            <a:gd name="adj" fmla="val 10000"/>
          </a:avLst>
        </a:prstGeom>
        <a:solidFill>
          <a:schemeClr val="accent6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3000" kern="1200" dirty="0" smtClean="0"/>
            <a:t>Gewoon getal</a:t>
          </a:r>
          <a:endParaRPr lang="nl-NL" sz="3000" kern="1200" dirty="0"/>
        </a:p>
      </dsp:txBody>
      <dsp:txXfrm>
        <a:off x="2751673" y="286082"/>
        <a:ext cx="1868480" cy="1093862"/>
      </dsp:txXfrm>
    </dsp:sp>
    <dsp:sp modelId="{95595FDC-C38C-4236-8033-14DAE2F71E3B}">
      <dsp:nvSpPr>
        <dsp:cNvPr id="0" name=""/>
        <dsp:cNvSpPr/>
      </dsp:nvSpPr>
      <dsp:spPr>
        <a:xfrm>
          <a:off x="4847840" y="592881"/>
          <a:ext cx="410547" cy="4802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2000" kern="1200"/>
        </a:p>
      </dsp:txBody>
      <dsp:txXfrm>
        <a:off x="4847840" y="688934"/>
        <a:ext cx="287383" cy="288157"/>
      </dsp:txXfrm>
    </dsp:sp>
    <dsp:sp modelId="{6012A4B5-3C02-451C-8AC9-DA88FC54264F}">
      <dsp:nvSpPr>
        <dsp:cNvPr id="0" name=""/>
        <dsp:cNvSpPr/>
      </dsp:nvSpPr>
      <dsp:spPr>
        <a:xfrm>
          <a:off x="5428804" y="252050"/>
          <a:ext cx="1936544" cy="1161926"/>
        </a:xfrm>
        <a:prstGeom prst="roundRect">
          <a:avLst>
            <a:gd name="adj" fmla="val 10000"/>
          </a:avLst>
        </a:prstGeom>
        <a:solidFill>
          <a:schemeClr val="accent6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3000" kern="1200" dirty="0" smtClean="0"/>
            <a:t>Binair getal</a:t>
          </a:r>
          <a:endParaRPr lang="nl-NL" sz="3000" kern="1200" dirty="0"/>
        </a:p>
      </dsp:txBody>
      <dsp:txXfrm>
        <a:off x="5462836" y="286082"/>
        <a:ext cx="1868480" cy="10938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9838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9838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Arial" panose="020B0604020202020204" pitchFamily="34" charset="0"/>
              </a:defRPr>
            </a:lvl1pPr>
          </a:lstStyle>
          <a:p>
            <a:fld id="{24F487E9-F161-43AF-BDE8-D306AEB894BA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1901758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jp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4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79838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5400" y="744538"/>
            <a:ext cx="6618288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89000" y="4714875"/>
            <a:ext cx="4891088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Klik om de tekststijl van het model te bewerken</a:t>
            </a:r>
          </a:p>
          <a:p>
            <a:pPr lvl="1"/>
            <a:r>
              <a:rPr lang="en-US" noProof="0" smtClean="0"/>
              <a:t>Tweede niveau</a:t>
            </a:r>
          </a:p>
          <a:p>
            <a:pPr lvl="2"/>
            <a:r>
              <a:rPr lang="en-US" noProof="0" smtClean="0"/>
              <a:t>Derde niveau</a:t>
            </a:r>
          </a:p>
          <a:p>
            <a:pPr lvl="3"/>
            <a:r>
              <a:rPr lang="en-US" noProof="0" smtClean="0"/>
              <a:t>Vierde niveau</a:t>
            </a:r>
          </a:p>
          <a:p>
            <a:pPr lvl="4"/>
            <a:r>
              <a:rPr lang="en-US" noProof="0" smtClean="0"/>
              <a:t>Vijfde niveau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9838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algn="r">
              <a:defRPr sz="1200" baseline="0">
                <a:cs typeface="Arial" panose="020B0604020202020204" pitchFamily="34" charset="0"/>
              </a:defRPr>
            </a:lvl1pPr>
          </a:lstStyle>
          <a:p>
            <a:fld id="{3670450B-EB2D-4B35-A9E3-62DBCE8BD9A6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5145286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6424" y="3245223"/>
            <a:ext cx="7560448" cy="649512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2400"/>
              </a:lnSpc>
              <a:defRPr sz="2400"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1146424" y="3919311"/>
            <a:ext cx="7560840" cy="19144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043608" y="3291830"/>
            <a:ext cx="7663264" cy="1368152"/>
          </a:xfrm>
          <a:prstGeom prst="rect">
            <a:avLst/>
          </a:prstGeom>
          <a:solidFill>
            <a:schemeClr val="bg1"/>
          </a:solidFill>
          <a:ln w="76200" cap="sq">
            <a:gradFill>
              <a:gsLst>
                <a:gs pos="50000">
                  <a:schemeClr val="bg1"/>
                </a:gs>
                <a:gs pos="0">
                  <a:srgbClr val="EE7F00"/>
                </a:gs>
                <a:gs pos="100000">
                  <a:srgbClr val="00CDCF"/>
                </a:gs>
              </a:gsLst>
              <a:lin ang="5400000" scaled="1"/>
            </a:gradFill>
            <a:miter lim="800000"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4" name="Afbeelding 5" descr="HAN_Logo2014NL_rgb_pos01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9853" y="3410130"/>
            <a:ext cx="2193429" cy="542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4135336"/>
            <a:ext cx="1969217" cy="42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5084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9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  <a:lvl2pPr>
              <a:defRPr sz="1800">
                <a:solidFill>
                  <a:srgbClr val="FFFFFF"/>
                </a:solidFill>
              </a:defRPr>
            </a:lvl2pPr>
            <a:lvl3pPr>
              <a:defRPr sz="18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0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054C009-5773-4134-9710-E51B7DFAE924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452022-C347-491B-AA35-C40D98336E74}" type="datetime1">
              <a:rPr lang="nl-NL" altLang="nl-NL"/>
              <a:pPr>
                <a:defRPr/>
              </a:pPr>
              <a:t>15-12-2016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477589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B15E5BC-CFC8-4AE2-99A6-C74C818728E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9786B-FBF0-4FFF-981E-AC2062A945B4}" type="datetime1">
              <a:rPr lang="nl-NL" altLang="nl-NL"/>
              <a:pPr>
                <a:defRPr/>
              </a:pPr>
              <a:t>15-12-2016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7026378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745648" y="575100"/>
            <a:ext cx="3538320" cy="23206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36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3057804"/>
            <a:ext cx="3538320" cy="156617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chemeClr val="bg1"/>
                </a:solidFill>
                <a:latin typeface="Arial"/>
                <a:cs typeface="Arial"/>
              </a:defRPr>
            </a:lvl2pPr>
            <a:lvl3pPr>
              <a:defRPr sz="1800">
                <a:solidFill>
                  <a:schemeClr val="bg1"/>
                </a:solidFill>
                <a:latin typeface="Arial"/>
                <a:cs typeface="Arial"/>
              </a:defRPr>
            </a:lvl3pPr>
            <a:lvl4pPr>
              <a:defRPr sz="1800"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defRPr sz="1800">
                <a:solidFill>
                  <a:schemeClr val="bg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304199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35696" y="575100"/>
            <a:ext cx="5616624" cy="4860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35696" y="1329612"/>
            <a:ext cx="5616624" cy="167418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1pPr>
            <a:lvl2pPr marL="4572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2pPr>
            <a:lvl3pPr marL="9144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3pPr>
            <a:lvl4pPr marL="13716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4pPr>
            <a:lvl5pPr marL="18288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1835696" y="1005606"/>
            <a:ext cx="5616624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4085439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Tx/>
              <a:buFont typeface="Arial"/>
              <a:buChar char="•"/>
              <a:defRPr sz="1800">
                <a:solidFill>
                  <a:srgbClr val="444444"/>
                </a:solidFill>
                <a:latin typeface="Arial"/>
                <a:cs typeface="Arial"/>
              </a:defRPr>
            </a:lvl1pPr>
            <a:lvl2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2pPr>
            <a:lvl3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3pPr>
            <a:lvl4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4pPr>
            <a:lvl5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982524-C29B-4EF7-BE8D-EE81B1B3AC59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1BA777-1A96-448B-8E0A-31B477FA12BF}" type="datetime1">
              <a:rPr lang="nl-NL" altLang="nl-NL"/>
              <a:pPr>
                <a:defRPr/>
              </a:pPr>
              <a:t>15-12-2016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5365175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76FBB3-F78D-4C3E-AA11-49662211C3A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9FC720-F647-4177-9297-EF273E0A66BD}" type="datetime1">
              <a:rPr lang="nl-NL" altLang="nl-NL"/>
              <a:pPr>
                <a:defRPr/>
              </a:pPr>
              <a:t>15-12-2016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3570142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483517"/>
            <a:ext cx="7776864" cy="579711"/>
          </a:xfrm>
          <a:prstGeom prst="rect">
            <a:avLst/>
          </a:prstGeom>
        </p:spPr>
        <p:txBody>
          <a:bodyPr/>
          <a:lstStyle>
            <a:lvl1pPr>
              <a:defRPr sz="3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1pPr>
            <a:lvl2pPr>
              <a:buClrTx/>
              <a:defRPr sz="1800">
                <a:solidFill>
                  <a:srgbClr val="444444"/>
                </a:solidFill>
              </a:defRPr>
            </a:lvl2pPr>
            <a:lvl3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3pPr>
            <a:lvl4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4pPr>
            <a:lvl5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BBC72A-A7FB-40C2-9B77-F1926954BB8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28D0A1-EE8A-4C64-9CFC-BEE138107E12}" type="datetime1">
              <a:rPr lang="nl-NL" altLang="nl-NL"/>
              <a:pPr>
                <a:defRPr/>
              </a:pPr>
              <a:t>15-12-2016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5846462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44444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3DDEE4-566D-4CB8-85EE-3B5802D75FA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035504-DFBC-436E-AB8F-82456E8B1867}" type="datetime1">
              <a:rPr lang="nl-NL" altLang="nl-NL"/>
              <a:pPr>
                <a:defRPr/>
              </a:pPr>
              <a:t>15-12-2016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473311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CD7D0D-FC97-4743-84B0-A1B1A3B54765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5E709E-2F42-4404-AFD5-158121B55B33}" type="datetime1">
              <a:rPr lang="nl-NL" altLang="nl-NL"/>
              <a:pPr>
                <a:defRPr/>
              </a:pPr>
              <a:t>15-12-2016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1756004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Arial"/>
              <a:buChar char="•"/>
              <a:defRPr sz="1800">
                <a:latin typeface="Arial"/>
                <a:cs typeface="Arial"/>
              </a:defRPr>
            </a:lvl1pPr>
            <a:lvl2pPr>
              <a:defRPr sz="18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8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9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8EEA3A-9313-4784-AA06-1CC2EC1F6A01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6183D6-88F3-4ACA-AC27-D15AF8BE8A8A}" type="datetime1">
              <a:rPr lang="nl-NL" altLang="nl-NL"/>
              <a:pPr>
                <a:defRPr/>
              </a:pPr>
              <a:t>15-12-2016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0661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086759F-A9E5-4B78-A54E-DD1E2029F95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6B98BE-7E3F-46DF-AC28-CB348E8C9E1B}" type="datetime1">
              <a:rPr lang="nl-NL" altLang="nl-NL"/>
              <a:pPr>
                <a:defRPr/>
              </a:pPr>
              <a:t>15-12-2016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4030614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205979"/>
            <a:ext cx="7776864" cy="85725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3507AF-F450-4978-BBAE-150F467936C2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9F811E-73BE-4EB4-85FA-555033B5242C}" type="datetime1">
              <a:rPr lang="nl-NL" altLang="nl-NL"/>
              <a:pPr>
                <a:defRPr/>
              </a:pPr>
              <a:t>15-12-2016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109754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emf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4066" r:id="rId1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B13E93BA-41BA-4553-843E-26C0EF50817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DE187B6A-456E-433A-8F18-72E574EB6255}" type="datetime1">
              <a:rPr lang="nl-NL" altLang="nl-NL"/>
              <a:pPr>
                <a:defRPr/>
              </a:pPr>
              <a:t>15-12-2016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323850" y="0"/>
            <a:ext cx="215702" cy="514350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EE7F31"/>
              </a:gs>
              <a:gs pos="100000">
                <a:srgbClr val="00CDC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15" name="Rectangle 14"/>
          <p:cNvSpPr/>
          <p:nvPr userDrawn="1"/>
        </p:nvSpPr>
        <p:spPr>
          <a:xfrm>
            <a:off x="8598866" y="0"/>
            <a:ext cx="215702" cy="514350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EE7F31"/>
              </a:gs>
              <a:gs pos="100000">
                <a:srgbClr val="00CDC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5" r:id="rId1"/>
    <p:sldLayoutId id="2147484056" r:id="rId2"/>
    <p:sldLayoutId id="2147484057" r:id="rId3"/>
    <p:sldLayoutId id="2147484058" r:id="rId4"/>
    <p:sldLayoutId id="2147484059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A6A51282-5DAC-49AE-A5FF-8889D34A26D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36DAC6BD-6F70-4F06-9DFA-1ECB279F1763}" type="datetime1">
              <a:rPr lang="nl-NL" altLang="nl-NL"/>
              <a:pPr>
                <a:defRPr/>
              </a:pPr>
              <a:t>15-12-2016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sp>
        <p:nvSpPr>
          <p:cNvPr id="7" name="Rechthoek 6"/>
          <p:cNvSpPr/>
          <p:nvPr userDrawn="1"/>
        </p:nvSpPr>
        <p:spPr>
          <a:xfrm>
            <a:off x="755650" y="0"/>
            <a:ext cx="7777163" cy="304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  <p:pic>
        <p:nvPicPr>
          <p:cNvPr id="3078" name="Afbeelding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4325" y="4840288"/>
            <a:ext cx="3117850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0" r:id="rId1"/>
    <p:sldLayoutId id="2147484061" r:id="rId2"/>
    <p:sldLayoutId id="2147484062" r:id="rId3"/>
    <p:sldLayoutId id="2147484063" r:id="rId4"/>
    <p:sldLayoutId id="2147484064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b="1" kern="1200">
          <a:solidFill>
            <a:srgbClr val="EE7F00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rrowheads="1"/>
          </p:cNvSpPr>
          <p:nvPr userDrawn="1"/>
        </p:nvSpPr>
        <p:spPr bwMode="auto">
          <a:xfrm rot="-5400000">
            <a:off x="-1312862" y="2263774"/>
            <a:ext cx="3225800" cy="615951"/>
          </a:xfrm>
          <a:prstGeom prst="rect">
            <a:avLst/>
          </a:prstGeom>
          <a:solidFill>
            <a:srgbClr val="34343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>
              <a:defRPr/>
            </a:pPr>
            <a:endParaRPr lang="nl-NL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9" name="Rechthoek 8"/>
          <p:cNvSpPr/>
          <p:nvPr userDrawn="1"/>
        </p:nvSpPr>
        <p:spPr bwMode="auto">
          <a:xfrm rot="16200000">
            <a:off x="225426" y="433387"/>
            <a:ext cx="4552950" cy="4276725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  <p:pic>
        <p:nvPicPr>
          <p:cNvPr id="4100" name="Afbeelding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3" y="4840288"/>
            <a:ext cx="31273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7" r:id="rId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6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2" name="Groeperen 2"/>
          <p:cNvGrpSpPr>
            <a:grpSpLocks/>
          </p:cNvGrpSpPr>
          <p:nvPr userDrawn="1"/>
        </p:nvGrpSpPr>
        <p:grpSpPr bwMode="auto">
          <a:xfrm>
            <a:off x="1692275" y="0"/>
            <a:ext cx="5903913" cy="3122613"/>
            <a:chOff x="1692275" y="0"/>
            <a:chExt cx="5903913" cy="4162425"/>
          </a:xfrm>
        </p:grpSpPr>
        <p:sp>
          <p:nvSpPr>
            <p:cNvPr id="2" name="Rechthoek 1"/>
            <p:cNvSpPr>
              <a:spLocks noChangeArrowheads="1"/>
            </p:cNvSpPr>
            <p:nvPr userDrawn="1"/>
          </p:nvSpPr>
          <p:spPr bwMode="auto">
            <a:xfrm>
              <a:off x="2555875" y="0"/>
              <a:ext cx="4132263" cy="5628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>
                <a:defRPr/>
              </a:pPr>
              <a:endParaRPr lang="nl-NL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  <p:sp>
          <p:nvSpPr>
            <p:cNvPr id="14" name="Rechthoek 13"/>
            <p:cNvSpPr/>
            <p:nvPr userDrawn="1"/>
          </p:nvSpPr>
          <p:spPr bwMode="auto">
            <a:xfrm>
              <a:off x="1692275" y="416878"/>
              <a:ext cx="5903913" cy="37455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nl-NL"/>
            </a:p>
          </p:txBody>
        </p:sp>
      </p:grpSp>
      <p:pic>
        <p:nvPicPr>
          <p:cNvPr id="5123" name="Afbeelding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050" y="4840288"/>
            <a:ext cx="3162300" cy="17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5" r:id="rId1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/>
          <p:cNvSpPr>
            <a:spLocks noGrp="1"/>
          </p:cNvSpPr>
          <p:nvPr>
            <p:ph type="title"/>
          </p:nvPr>
        </p:nvSpPr>
        <p:spPr bwMode="auto">
          <a:xfrm>
            <a:off x="1259631" y="3365715"/>
            <a:ext cx="7447806" cy="649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ctr" compatLnSpc="1">
            <a:prstTxWarp prst="textNoShape">
              <a:avLst/>
            </a:prstTxWarp>
          </a:bodyPr>
          <a:lstStyle/>
          <a:p>
            <a:r>
              <a:rPr lang="nl-NL" dirty="0">
                <a:solidFill>
                  <a:schemeClr val="tx1"/>
                </a:solidFill>
              </a:rPr>
              <a:t>Kennismaking </a:t>
            </a:r>
            <a:r>
              <a:rPr lang="nl-NL" dirty="0" smtClean="0">
                <a:solidFill>
                  <a:schemeClr val="tx1"/>
                </a:solidFill>
              </a:rPr>
              <a:t>met programmeren</a:t>
            </a:r>
            <a:endParaRPr lang="nl-NL" dirty="0">
              <a:solidFill>
                <a:schemeClr val="tx1"/>
              </a:solidFill>
            </a:endParaRPr>
          </a:p>
        </p:txBody>
      </p:sp>
      <p:sp>
        <p:nvSpPr>
          <p:cNvPr id="8195" name="Tijdelijke aanduiding voor tekst 2"/>
          <p:cNvSpPr>
            <a:spLocks noGrp="1"/>
          </p:cNvSpPr>
          <p:nvPr>
            <p:ph type="body" sz="quarter" idx="13"/>
          </p:nvPr>
        </p:nvSpPr>
        <p:spPr bwMode="auto">
          <a:xfrm>
            <a:off x="1202902" y="4083918"/>
            <a:ext cx="7561263" cy="190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Les 1: binair tellen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Binair tellen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Harde schijf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Geheugenkaart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USB stick</a:t>
            </a:r>
          </a:p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Waar zitten die bits?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5265" y="3084206"/>
            <a:ext cx="2232050" cy="13451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914" y="3084206"/>
            <a:ext cx="1296144" cy="86394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749" b="97656" l="1422" r="9826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1140619"/>
            <a:ext cx="2545318" cy="194772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59759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Binair tellen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Foto’s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Muziek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Tekst</a:t>
            </a:r>
          </a:p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 kan de computer met bits?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2160" y="699542"/>
            <a:ext cx="2207517" cy="146171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2844412"/>
            <a:ext cx="2376264" cy="158445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080" y="2715766"/>
            <a:ext cx="3107094" cy="17477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24751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Binair tellen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15879" y="2283718"/>
            <a:ext cx="40471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3200" baseline="0" dirty="0" smtClean="0">
                <a:solidFill>
                  <a:srgbClr val="0070C0"/>
                </a:solidFill>
                <a:latin typeface="Chaparral Pro Light" panose="02060403030505090203" pitchFamily="18" charset="0"/>
              </a:rPr>
              <a:t>demonstratie</a:t>
            </a:r>
            <a:endParaRPr lang="nl-NL" sz="3200" dirty="0">
              <a:solidFill>
                <a:srgbClr val="0070C0"/>
              </a:solidFill>
              <a:latin typeface="Chaparral Pro Light" panose="0206040303050509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616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Binair tellen</a:t>
            </a:r>
            <a:endParaRPr lang="nl-NL" dirty="0">
              <a:latin typeface="Arial" charset="0"/>
            </a:endParaRPr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27784" y="3524872"/>
            <a:ext cx="5466456" cy="951374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137794" y="2283718"/>
            <a:ext cx="3074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3200" baseline="0" dirty="0" smtClean="0">
                <a:solidFill>
                  <a:srgbClr val="0070C0"/>
                </a:solidFill>
                <a:latin typeface="Chaparral Pro Light" panose="02060403030505090203" pitchFamily="18" charset="0"/>
              </a:rPr>
              <a:t>aan het werk!</a:t>
            </a:r>
            <a:endParaRPr lang="nl-NL" sz="3200" dirty="0">
              <a:solidFill>
                <a:srgbClr val="0070C0"/>
              </a:solidFill>
              <a:latin typeface="Chaparral Pro Light" panose="0206040303050509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5690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Binair tellen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kan je schrijven met getallen?</a:t>
            </a:r>
          </a:p>
        </p:txBody>
      </p:sp>
      <p:graphicFrame>
        <p:nvGraphicFramePr>
          <p:cNvPr id="8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41202450"/>
              </p:ext>
            </p:extLst>
          </p:nvPr>
        </p:nvGraphicFramePr>
        <p:xfrm>
          <a:off x="323528" y="1636476"/>
          <a:ext cx="8496943" cy="1186948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6536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36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361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361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36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5361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5361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5361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5361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5361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53611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53611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653611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296737"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8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9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10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12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13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737"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a</a:t>
                      </a:r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b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c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d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e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f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g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h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i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j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k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l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m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737"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14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15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17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18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19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21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22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23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24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25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b="1" dirty="0" smtClean="0">
                          <a:solidFill>
                            <a:schemeClr val="bg1"/>
                          </a:solidFill>
                        </a:rPr>
                        <a:t>26</a:t>
                      </a:r>
                      <a:endParaRPr lang="nl-NL" sz="1400" b="1" dirty="0">
                        <a:solidFill>
                          <a:schemeClr val="bg1"/>
                        </a:solidFill>
                      </a:endParaRPr>
                    </a:p>
                  </a:txBody>
                  <a:tcPr marL="73168" marR="73168" marT="36584" marB="36584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6737"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n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o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p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q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r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s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t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u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v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w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x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smtClean="0"/>
                        <a:t>y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1400" dirty="0" err="1" smtClean="0"/>
                        <a:t>z</a:t>
                      </a:r>
                      <a:endParaRPr lang="nl-NL" sz="1400" dirty="0"/>
                    </a:p>
                  </a:txBody>
                  <a:tcPr marL="73168" marR="73168" marT="36584" marB="3658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1567284238"/>
              </p:ext>
            </p:extLst>
          </p:nvPr>
        </p:nvGraphicFramePr>
        <p:xfrm>
          <a:off x="886085" y="3002879"/>
          <a:ext cx="7371828" cy="16660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57444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Binair tellen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kan je schrijven met getallen?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37794" y="2283718"/>
            <a:ext cx="3074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3200" baseline="0" dirty="0" smtClean="0">
                <a:solidFill>
                  <a:srgbClr val="0070C0"/>
                </a:solidFill>
                <a:latin typeface="Chaparral Pro Light" panose="02060403030505090203" pitchFamily="18" charset="0"/>
              </a:rPr>
              <a:t>aan het werk!</a:t>
            </a:r>
            <a:endParaRPr lang="nl-NL" sz="3200" dirty="0">
              <a:solidFill>
                <a:srgbClr val="0070C0"/>
              </a:solidFill>
              <a:latin typeface="Chaparral Pro Light" panose="0206040303050509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69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Binair tellen</a:t>
            </a:r>
            <a:endParaRPr lang="nl-NL" dirty="0">
              <a:latin typeface="Arial" charset="0"/>
            </a:endParaRPr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87462" y="1544638"/>
            <a:ext cx="6775450" cy="30797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/>
        </p:spPr>
      </p:pic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>
                <a:solidFill>
                  <a:schemeClr val="tx2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http://</a:t>
            </a:r>
            <a:r>
              <a:rPr lang="nl-NL" altLang="nl-NL" dirty="0" smtClean="0">
                <a:solidFill>
                  <a:schemeClr val="tx2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binair.groningenprogrammeert.nl</a:t>
            </a:r>
            <a:r>
              <a:rPr lang="nl-NL" altLang="nl-NL" dirty="0">
                <a:solidFill>
                  <a:schemeClr val="tx2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/</a:t>
            </a:r>
            <a:endParaRPr lang="nl-NL" altLang="nl-NL" dirty="0" smtClean="0">
              <a:solidFill>
                <a:schemeClr val="tx2"/>
              </a:solidFill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3924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Binair tellen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Samenvatting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Tellen met bits, 0 en 1</a:t>
            </a:r>
          </a:p>
          <a:p>
            <a:r>
              <a:rPr lang="nl-NL" dirty="0" smtClean="0"/>
              <a:t>Van getallen </a:t>
            </a:r>
            <a:r>
              <a:rPr lang="nl-NL" smtClean="0"/>
              <a:t>naar letters</a:t>
            </a: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1874550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Quiz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Computers zijn:</a:t>
            </a:r>
          </a:p>
          <a:p>
            <a:pPr>
              <a:buAutoNum type="alphaLcPeriod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slim</a:t>
            </a:r>
          </a:p>
          <a:p>
            <a:pPr>
              <a:buAutoNum type="alphaLcPeriod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dom</a:t>
            </a:r>
          </a:p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Vraag 1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Quiz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Computers zijn:</a:t>
            </a:r>
          </a:p>
          <a:p>
            <a:pPr>
              <a:buAutoNum type="alphaLcPeriod"/>
            </a:pPr>
            <a:r>
              <a:rPr lang="nl-NL" altLang="nl-NL" strike="sngStrike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slim</a:t>
            </a:r>
          </a:p>
          <a:p>
            <a:pPr>
              <a:buAutoNum type="alphaLcPeriod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dom</a:t>
            </a:r>
          </a:p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Vraag 1</a:t>
            </a:r>
          </a:p>
        </p:txBody>
      </p:sp>
    </p:spTree>
    <p:extLst>
      <p:ext uri="{BB962C8B-B14F-4D97-AF65-F5344CB8AC3E}">
        <p14:creationId xmlns:p14="http://schemas.microsoft.com/office/powerpoint/2010/main" val="828143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Quiz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Programmeren is:</a:t>
            </a:r>
          </a:p>
          <a:p>
            <a:pPr>
              <a:buAutoNum type="alphaLcPeriod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moeilijk	</a:t>
            </a:r>
          </a:p>
          <a:p>
            <a:pPr>
              <a:buAutoNum type="alphaLcPeriod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makkelijk</a:t>
            </a:r>
          </a:p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Vraag 2</a:t>
            </a:r>
          </a:p>
        </p:txBody>
      </p:sp>
    </p:spTree>
    <p:extLst>
      <p:ext uri="{BB962C8B-B14F-4D97-AF65-F5344CB8AC3E}">
        <p14:creationId xmlns:p14="http://schemas.microsoft.com/office/powerpoint/2010/main" val="2725583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Quiz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Programmeren is:</a:t>
            </a:r>
          </a:p>
          <a:p>
            <a:pPr>
              <a:buAutoNum type="alphaLcPeriod"/>
            </a:pPr>
            <a:r>
              <a:rPr lang="nl-NL" altLang="nl-NL" strike="sngStrike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moeilijk	</a:t>
            </a:r>
          </a:p>
          <a:p>
            <a:pPr>
              <a:buAutoNum type="alphaLcPeriod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makkelijk</a:t>
            </a:r>
          </a:p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Vraag 2</a:t>
            </a:r>
          </a:p>
        </p:txBody>
      </p:sp>
    </p:spTree>
    <p:extLst>
      <p:ext uri="{BB962C8B-B14F-4D97-AF65-F5344CB8AC3E}">
        <p14:creationId xmlns:p14="http://schemas.microsoft.com/office/powerpoint/2010/main" val="3362080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Wat gaan we leren in deze lessen?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Problemen oplossen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Werken in duidelijke stappen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Problemen opdelen in kleine stukjes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De computer gebruiken om ons te helpen met de opdrachten</a:t>
            </a:r>
          </a:p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7636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Wat gaan we vandaag leren?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telt een computer?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 is binair tellen?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kun je schrijven met getallen?</a:t>
            </a:r>
          </a:p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04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Binair tellen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Hoeveel cijfers hebben mensen?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maken we getallen boven de 9?</a:t>
            </a:r>
          </a:p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telt een mens?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627586" y="3219822"/>
            <a:ext cx="5976664" cy="913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8000" dirty="0" smtClean="0">
                <a:solidFill>
                  <a:srgbClr val="FFC000"/>
                </a:solidFill>
              </a:rPr>
              <a:t>0</a:t>
            </a:r>
            <a:r>
              <a:rPr lang="nl-NL" sz="8000" dirty="0" smtClean="0"/>
              <a:t> </a:t>
            </a:r>
            <a:r>
              <a:rPr lang="nl-NL" sz="8000" dirty="0" smtClean="0">
                <a:solidFill>
                  <a:srgbClr val="0070C0"/>
                </a:solidFill>
              </a:rPr>
              <a:t>1</a:t>
            </a:r>
            <a:r>
              <a:rPr lang="nl-NL" sz="8000" dirty="0" smtClean="0"/>
              <a:t> </a:t>
            </a:r>
            <a:r>
              <a:rPr lang="nl-NL" sz="8000" dirty="0" smtClean="0">
                <a:solidFill>
                  <a:srgbClr val="00B050"/>
                </a:solidFill>
              </a:rPr>
              <a:t>2</a:t>
            </a:r>
            <a:r>
              <a:rPr lang="nl-NL" sz="8000" dirty="0" smtClean="0"/>
              <a:t> </a:t>
            </a:r>
            <a:r>
              <a:rPr lang="nl-NL" sz="8000" dirty="0" smtClean="0">
                <a:solidFill>
                  <a:srgbClr val="FF0000"/>
                </a:solidFill>
              </a:rPr>
              <a:t>3</a:t>
            </a:r>
            <a:r>
              <a:rPr lang="nl-NL" sz="8000" dirty="0" smtClean="0"/>
              <a:t> </a:t>
            </a:r>
            <a:r>
              <a:rPr lang="nl-NL" sz="8000" dirty="0" smtClean="0">
                <a:solidFill>
                  <a:srgbClr val="E76A17"/>
                </a:solidFill>
              </a:rPr>
              <a:t>4</a:t>
            </a:r>
            <a:r>
              <a:rPr lang="nl-NL" sz="8000" dirty="0" smtClean="0"/>
              <a:t> </a:t>
            </a:r>
            <a:r>
              <a:rPr lang="nl-NL" sz="8000" dirty="0" smtClean="0">
                <a:solidFill>
                  <a:srgbClr val="7030A0"/>
                </a:solidFill>
              </a:rPr>
              <a:t>5</a:t>
            </a:r>
            <a:r>
              <a:rPr lang="nl-NL" sz="8000" dirty="0" smtClean="0"/>
              <a:t> </a:t>
            </a:r>
            <a:r>
              <a:rPr lang="nl-NL" sz="8000" dirty="0" smtClean="0">
                <a:solidFill>
                  <a:srgbClr val="00B050"/>
                </a:solidFill>
              </a:rPr>
              <a:t>6</a:t>
            </a:r>
            <a:r>
              <a:rPr lang="nl-NL" sz="8000" dirty="0" smtClean="0"/>
              <a:t> </a:t>
            </a:r>
            <a:r>
              <a:rPr lang="nl-NL" sz="8000" dirty="0" smtClean="0">
                <a:solidFill>
                  <a:srgbClr val="FFC000"/>
                </a:solidFill>
              </a:rPr>
              <a:t>7</a:t>
            </a:r>
            <a:r>
              <a:rPr lang="nl-NL" sz="8000" dirty="0" smtClean="0"/>
              <a:t> </a:t>
            </a:r>
            <a:r>
              <a:rPr lang="nl-NL" sz="8000" dirty="0" smtClean="0">
                <a:solidFill>
                  <a:srgbClr val="0070C0"/>
                </a:solidFill>
              </a:rPr>
              <a:t>8</a:t>
            </a:r>
            <a:r>
              <a:rPr lang="nl-NL" sz="8000" dirty="0" smtClean="0"/>
              <a:t> </a:t>
            </a:r>
            <a:r>
              <a:rPr lang="nl-NL" sz="8000" dirty="0" smtClean="0">
                <a:solidFill>
                  <a:srgbClr val="7030A0"/>
                </a:solidFill>
              </a:rPr>
              <a:t>9</a:t>
            </a:r>
            <a:endParaRPr lang="nl-NL" sz="80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1495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Binair tellen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Alleen 0 en 1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Een computer telt met bits</a:t>
            </a:r>
          </a:p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telt een computer?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1923678"/>
            <a:ext cx="3319872" cy="1865768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9146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4_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3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A67D97A06FE34EAEC3144F8447271A" ma:contentTypeVersion="1" ma:contentTypeDescription="Create a new document." ma:contentTypeScope="" ma:versionID="524d6aa268fc7430e50439b6b7bd7120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8c5b5cd9b8d25ff6dd15848836f427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LongProperties xmlns="http://schemas.microsoft.com/office/2006/metadata/longProperties"/>
</file>

<file path=customXml/itemProps1.xml><?xml version="1.0" encoding="utf-8"?>
<ds:datastoreItem xmlns:ds="http://schemas.openxmlformats.org/officeDocument/2006/customXml" ds:itemID="{C09512A8-3020-403B-AC12-270B0FB61DFC}">
  <ds:schemaRefs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schemas.microsoft.com/sharepoint/v3"/>
    <ds:schemaRef ds:uri="http://purl.org/dc/terms/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9219A9B1-3CCD-4A2A-853E-0C7DC87675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4A52590-8687-45BB-92A2-CACF2F13F5D0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B7525D12-2E5F-4006-9675-62FC4431419B}">
  <ds:schemaRefs>
    <ds:schemaRef ds:uri="http://schemas.microsoft.com/office/2006/metadata/long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4790</TotalTime>
  <Words>268</Words>
  <Application>Microsoft Office PowerPoint</Application>
  <PresentationFormat>On-screen Show (16:9)</PresentationFormat>
  <Paragraphs>120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ＭＳ Ｐゴシック</vt:lpstr>
      <vt:lpstr>Arial</vt:lpstr>
      <vt:lpstr>Calibri</vt:lpstr>
      <vt:lpstr>Chaparral Pro Light</vt:lpstr>
      <vt:lpstr>Aangepast ontwerp</vt:lpstr>
      <vt:lpstr>2_Aangepast ontwerp</vt:lpstr>
      <vt:lpstr>1_Aangepast ontwerp</vt:lpstr>
      <vt:lpstr>4_Aangepast ontwerp</vt:lpstr>
      <vt:lpstr>3_Aangepast ontwerp</vt:lpstr>
      <vt:lpstr>Kennismaking met programmeren</vt:lpstr>
      <vt:lpstr>Quiz</vt:lpstr>
      <vt:lpstr>Quiz</vt:lpstr>
      <vt:lpstr>Quiz</vt:lpstr>
      <vt:lpstr>Quiz</vt:lpstr>
      <vt:lpstr>Wat gaan we leren in deze lessen?</vt:lpstr>
      <vt:lpstr>Wat gaan we vandaag leren?</vt:lpstr>
      <vt:lpstr>Binair tellen</vt:lpstr>
      <vt:lpstr>Binair tellen</vt:lpstr>
      <vt:lpstr>Binair tellen</vt:lpstr>
      <vt:lpstr>Binair tellen</vt:lpstr>
      <vt:lpstr>Binair tellen</vt:lpstr>
      <vt:lpstr>Binair tellen</vt:lpstr>
      <vt:lpstr>Binair tellen</vt:lpstr>
      <vt:lpstr>Binair tellen</vt:lpstr>
      <vt:lpstr>Binair tellen</vt:lpstr>
      <vt:lpstr>Binair tellen</vt:lpstr>
    </vt:vector>
  </TitlesOfParts>
  <Company>RCLM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presentatie Corporate NL</dc:title>
  <dc:creator>h.h.faber@pl.hanze.nl</dc:creator>
  <cp:lastModifiedBy>Faber HH, Hylke</cp:lastModifiedBy>
  <cp:revision>343</cp:revision>
  <cp:lastPrinted>2014-06-01T10:22:31Z</cp:lastPrinted>
  <dcterms:created xsi:type="dcterms:W3CDTF">2008-01-28T12:56:33Z</dcterms:created>
  <dcterms:modified xsi:type="dcterms:W3CDTF">2016-12-15T11:54:47Z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">
    <vt:lpwstr>Document</vt:lpwstr>
  </property>
  <property fmtid="{D5CDD505-2E9C-101B-9397-08002B2CF9AE}" pid="3" name="Organisatieonderdeel">
    <vt:lpwstr>Corporate</vt:lpwstr>
  </property>
  <property fmtid="{D5CDD505-2E9C-101B-9397-08002B2CF9AE}" pid="4" name="TaxCatchAll">
    <vt:lpwstr>85;#Marketing and Communication|b136be3e-7b26-4d45-868e-3f5f05aa195b</vt:lpwstr>
  </property>
  <property fmtid="{D5CDD505-2E9C-101B-9397-08002B2CF9AE}" pid="5" name="HanzeNavigationTerm">
    <vt:lpwstr>85;#Marketing and Communication|b136be3e-7b26-4d45-868e-3f5f05aa195b</vt:lpwstr>
  </property>
</Properties>
</file>

<file path=docProps/thumbnail.jpeg>
</file>